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3" r:id="rId4"/>
    <p:sldId id="267" r:id="rId5"/>
    <p:sldId id="264" r:id="rId6"/>
    <p:sldId id="259" r:id="rId7"/>
    <p:sldId id="257" r:id="rId8"/>
    <p:sldId id="261" r:id="rId9"/>
    <p:sldId id="271" r:id="rId10"/>
    <p:sldId id="258" r:id="rId11"/>
    <p:sldId id="270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815" autoAdjust="0"/>
    <p:restoredTop sz="94660"/>
  </p:normalViewPr>
  <p:slideViewPr>
    <p:cSldViewPr>
      <p:cViewPr varScale="1">
        <p:scale>
          <a:sx n="69" d="100"/>
          <a:sy n="69" d="100"/>
        </p:scale>
        <p:origin x="-13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00042"/>
            <a:ext cx="685804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6"/>
            <a:ext cx="735811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785793"/>
            <a:ext cx="5715040" cy="573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928670"/>
            <a:ext cx="664373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00108"/>
            <a:ext cx="6572295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785818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6325" y="785794"/>
            <a:ext cx="699135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71480"/>
            <a:ext cx="621510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00108"/>
            <a:ext cx="621510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2"/>
            <a:ext cx="678661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0</Words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13</cp:revision>
  <dcterms:modified xsi:type="dcterms:W3CDTF">2015-11-10T23:09:52Z</dcterms:modified>
</cp:coreProperties>
</file>